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94" r:id="rId3"/>
    <p:sldId id="257" r:id="rId4"/>
    <p:sldId id="258" r:id="rId5"/>
    <p:sldId id="293" r:id="rId6"/>
    <p:sldId id="259" r:id="rId7"/>
    <p:sldId id="262" r:id="rId8"/>
    <p:sldId id="295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5BA0A-C949-4312-B95C-50E352F09BFE}" type="datetimeFigureOut">
              <a:rPr lang="tr-TR" smtClean="0"/>
              <a:t>17.12.2023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dirty="0" smtClean="0"/>
              <a:t>Berke ÇAĞLAR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FF208-349D-48B2-978D-843B5B97E4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9597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3697-5AF7-461D-AB2F-85BFEB166F4C}" type="datetimeFigureOut">
              <a:rPr lang="tr-TR" smtClean="0"/>
              <a:t>17.12.2023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3908-D5D7-46C5-BB31-3CCE271557D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3697-5AF7-461D-AB2F-85BFEB166F4C}" type="datetimeFigureOut">
              <a:rPr lang="tr-TR" smtClean="0"/>
              <a:t>17.12.2023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3908-D5D7-46C5-BB31-3CCE271557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3697-5AF7-461D-AB2F-85BFEB166F4C}" type="datetimeFigureOut">
              <a:rPr lang="tr-TR" smtClean="0"/>
              <a:t>17.12.2023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3908-D5D7-46C5-BB31-3CCE271557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3697-5AF7-461D-AB2F-85BFEB166F4C}" type="datetimeFigureOut">
              <a:rPr lang="tr-TR" smtClean="0"/>
              <a:t>17.12.2023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3908-D5D7-46C5-BB31-3CCE271557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3697-5AF7-461D-AB2F-85BFEB166F4C}" type="datetimeFigureOut">
              <a:rPr lang="tr-TR" smtClean="0"/>
              <a:t>17.12.2023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3908-D5D7-46C5-BB31-3CCE271557D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3697-5AF7-461D-AB2F-85BFEB166F4C}" type="datetimeFigureOut">
              <a:rPr lang="tr-TR" smtClean="0"/>
              <a:t>17.12.2023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3908-D5D7-46C5-BB31-3CCE271557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3697-5AF7-461D-AB2F-85BFEB166F4C}" type="datetimeFigureOut">
              <a:rPr lang="tr-TR" smtClean="0"/>
              <a:t>17.12.2023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3908-D5D7-46C5-BB31-3CCE271557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3697-5AF7-461D-AB2F-85BFEB166F4C}" type="datetimeFigureOut">
              <a:rPr lang="tr-TR" smtClean="0"/>
              <a:t>17.12.2023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3908-D5D7-46C5-BB31-3CCE271557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3697-5AF7-461D-AB2F-85BFEB166F4C}" type="datetimeFigureOut">
              <a:rPr lang="tr-TR" smtClean="0"/>
              <a:t>17.12.2023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3908-D5D7-46C5-BB31-3CCE271557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3697-5AF7-461D-AB2F-85BFEB166F4C}" type="datetimeFigureOut">
              <a:rPr lang="tr-TR" smtClean="0"/>
              <a:t>17.12.2023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3908-D5D7-46C5-BB31-3CCE271557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3697-5AF7-461D-AB2F-85BFEB166F4C}" type="datetimeFigureOut">
              <a:rPr lang="tr-TR" smtClean="0"/>
              <a:t>17.12.2023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E73908-D5D7-46C5-BB31-3CCE271557D7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113697-5AF7-461D-AB2F-85BFEB166F4C}" type="datetimeFigureOut">
              <a:rPr lang="tr-TR" smtClean="0"/>
              <a:t>17.12.2023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E73908-D5D7-46C5-BB31-3CCE271557D7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7844408" cy="1440160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DÜNYAMIZIN SUYU TÜKENİYOR</a:t>
            </a:r>
            <a:endParaRPr lang="tr-T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43608" y="3501008"/>
            <a:ext cx="6440760" cy="1728192"/>
          </a:xfrm>
        </p:spPr>
        <p:txBody>
          <a:bodyPr>
            <a:normAutofit/>
          </a:bodyPr>
          <a:lstStyle/>
          <a:p>
            <a:pPr algn="ctr"/>
            <a:r>
              <a:rPr lang="tr-TR" sz="3600" b="1" u="sng" dirty="0" smtClean="0">
                <a:solidFill>
                  <a:srgbClr val="FF0000"/>
                </a:solidFill>
              </a:rPr>
              <a:t>Ne yapabiliriz konusunda harekete geçmeliyiz</a:t>
            </a:r>
          </a:p>
        </p:txBody>
      </p:sp>
    </p:spTree>
    <p:extLst>
      <p:ext uri="{BB962C8B-B14F-4D97-AF65-F5344CB8AC3E}">
        <p14:creationId xmlns:p14="http://schemas.microsoft.com/office/powerpoint/2010/main" val="3444414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00">
        <p14:reveal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Autofit/>
          </a:bodyPr>
          <a:lstStyle/>
          <a:p>
            <a:pPr algn="ctr"/>
            <a:r>
              <a:rPr lang="tr-TR" sz="3200" dirty="0" smtClean="0"/>
              <a:t>MEVCUT SU KAYNAKLARINI TÜKETEN ETKENLER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Tarımda  bilinçsiz sulama</a:t>
            </a:r>
          </a:p>
          <a:p>
            <a:r>
              <a:rPr lang="tr-TR" dirty="0" smtClean="0"/>
              <a:t>Hızlı sanayileşme</a:t>
            </a:r>
          </a:p>
          <a:p>
            <a:r>
              <a:rPr lang="tr-TR" dirty="0" smtClean="0"/>
              <a:t>Evlerde boşa akıtılan sular</a:t>
            </a:r>
          </a:p>
          <a:p>
            <a:r>
              <a:rPr lang="tr-TR" dirty="0" smtClean="0"/>
              <a:t>Artan nüfus</a:t>
            </a:r>
          </a:p>
          <a:p>
            <a:r>
              <a:rPr lang="tr-TR" dirty="0" smtClean="0"/>
              <a:t>Ormanların yok olması ve iklimin ısınıp aşırı buharlaşma sonucu dengesiz iklim şartları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4852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7000">
        <p14:reveal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i="1" dirty="0" smtClean="0"/>
              <a:t>SU HAYATTIR</a:t>
            </a:r>
            <a:endParaRPr lang="tr-TR" i="1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765" y="1935163"/>
            <a:ext cx="6730470" cy="4389437"/>
          </a:xfrm>
        </p:spPr>
      </p:pic>
    </p:spTree>
    <p:extLst>
      <p:ext uri="{BB962C8B-B14F-4D97-AF65-F5344CB8AC3E}">
        <p14:creationId xmlns:p14="http://schemas.microsoft.com/office/powerpoint/2010/main" val="2488150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00">
        <p14:reveal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SULAR BOŞA AKMASIN GELECEĞİMİZ KURUMASIN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Zaman önlem alma zamanı tehlike çanları çalıyor.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034" y="2628899"/>
            <a:ext cx="6501294" cy="395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981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5000">
        <p14:reveal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DOĞANIN SUYA İHTİYACI VAR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988840"/>
            <a:ext cx="4896544" cy="4104456"/>
          </a:xfrm>
        </p:spPr>
      </p:pic>
    </p:spTree>
    <p:extLst>
      <p:ext uri="{BB962C8B-B14F-4D97-AF65-F5344CB8AC3E}">
        <p14:creationId xmlns:p14="http://schemas.microsoft.com/office/powerpoint/2010/main" val="3889968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00">
        <p14:reveal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SU GELECEKTİR AKIP GİDEN GELECEĞİMİZİN ELİNDEN TUTUN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988840"/>
            <a:ext cx="5328592" cy="47525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1202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3000">
        <p14:reveal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r-TR" sz="5400" b="1" dirty="0" smtClean="0">
                <a:solidFill>
                  <a:srgbClr val="0070C0"/>
                </a:solidFill>
              </a:rPr>
              <a:t>KAYBETMEDEN BUNU ANLAMALIYIZ</a:t>
            </a:r>
            <a:endParaRPr lang="tr-TR" sz="5400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4389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6000" b="1" dirty="0" smtClean="0"/>
              <a:t>VAR OLAN DEĞERLİ SU KAYNAKLARIMIZI HUNHARCA KULLANMAYALIM</a:t>
            </a:r>
            <a:endParaRPr lang="tr-TR" sz="6000" b="1" dirty="0"/>
          </a:p>
        </p:txBody>
      </p:sp>
    </p:spTree>
    <p:extLst>
      <p:ext uri="{BB962C8B-B14F-4D97-AF65-F5344CB8AC3E}">
        <p14:creationId xmlns:p14="http://schemas.microsoft.com/office/powerpoint/2010/main" val="2843183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5000">
        <p14:reveal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412776"/>
            <a:ext cx="8229600" cy="4389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6600" dirty="0" smtClean="0"/>
              <a:t>İZLEDİĞİNİZ İÇİN TEŞEKKÜR EDERİZ</a:t>
            </a:r>
          </a:p>
          <a:p>
            <a:pPr marL="0" indent="0" algn="ctr">
              <a:buNone/>
            </a:pPr>
            <a:r>
              <a:rPr lang="tr-TR" sz="6600" dirty="0" smtClean="0">
                <a:sym typeface="Wingdings" panose="05000000000000000000" pitchFamily="2" charset="2"/>
              </a:rPr>
              <a:t></a:t>
            </a:r>
            <a:endParaRPr lang="tr-TR" sz="6600" dirty="0"/>
          </a:p>
          <a:p>
            <a:pPr marL="0" indent="0" algn="ctr">
              <a:buNone/>
            </a:pPr>
            <a:r>
              <a:rPr lang="tr-TR" sz="3600" dirty="0" smtClean="0"/>
              <a:t>Berke ÇAĞLAR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60634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79</Words>
  <Application>Microsoft Office PowerPoint</Application>
  <PresentationFormat>Ekran Gösterisi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Akış</vt:lpstr>
      <vt:lpstr>DÜNYAMIZIN SUYU TÜKENİYOR</vt:lpstr>
      <vt:lpstr>MEVCUT SU KAYNAKLARINI TÜKETEN ETKENLER</vt:lpstr>
      <vt:lpstr>SU HAYATTIR</vt:lpstr>
      <vt:lpstr>SULAR BOŞA AKMASIN GELECEĞİMİZ KURUMASIN</vt:lpstr>
      <vt:lpstr>DOĞANIN SUYA İHTİYACI VAR</vt:lpstr>
      <vt:lpstr>SU GELECEKTİR AKIP GİDEN GELECEĞİMİZİN ELİNDEN TUTUN</vt:lpstr>
      <vt:lpstr>KAYBETMEDEN BUNU ANLAMALIYIZ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DÜNYAMIZIN SUYU TÜKENİYOR</dc:title>
  <dc:creator>Kasa</dc:creator>
  <cp:lastModifiedBy>Kasa</cp:lastModifiedBy>
  <cp:revision>14</cp:revision>
  <dcterms:created xsi:type="dcterms:W3CDTF">2023-12-12T17:32:01Z</dcterms:created>
  <dcterms:modified xsi:type="dcterms:W3CDTF">2023-12-17T08:36:51Z</dcterms:modified>
</cp:coreProperties>
</file>